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6858000" type="screen4x3"/>
  <p:notesSz cx="7102475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23" autoAdjust="0"/>
  </p:normalViewPr>
  <p:slideViewPr>
    <p:cSldViewPr>
      <p:cViewPr varScale="1">
        <p:scale>
          <a:sx n="94" d="100"/>
          <a:sy n="94" d="100"/>
        </p:scale>
        <p:origin x="156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98F17D9E-EC14-4B0A-B433-F2D51FB979DD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5CB654B6-873D-4F2D-875A-58B30E3ED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840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3D83BDFF-727B-4E85-864A-7CA64B4D9040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49F202D4-AA2D-4ADD-B069-250AFED2D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0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661">
              <a:defRPr/>
            </a:pP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202D4-AA2D-4ADD-B069-250AFED2D96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23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06A0-8B1A-4AE2-A95C-4F8B4511EA6A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805F1-A17D-45B3-B588-230DA256A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48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06A0-8B1A-4AE2-A95C-4F8B4511EA6A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805F1-A17D-45B3-B588-230DA256A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380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06A0-8B1A-4AE2-A95C-4F8B4511EA6A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805F1-A17D-45B3-B588-230DA256A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71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06A0-8B1A-4AE2-A95C-4F8B4511EA6A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805F1-A17D-45B3-B588-230DA256A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949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06A0-8B1A-4AE2-A95C-4F8B4511EA6A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805F1-A17D-45B3-B588-230DA256A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031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06A0-8B1A-4AE2-A95C-4F8B4511EA6A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805F1-A17D-45B3-B588-230DA256A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273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06A0-8B1A-4AE2-A95C-4F8B4511EA6A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805F1-A17D-45B3-B588-230DA256A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76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06A0-8B1A-4AE2-A95C-4F8B4511EA6A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805F1-A17D-45B3-B588-230DA256A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73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06A0-8B1A-4AE2-A95C-4F8B4511EA6A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805F1-A17D-45B3-B588-230DA256A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69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06A0-8B1A-4AE2-A95C-4F8B4511EA6A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805F1-A17D-45B3-B588-230DA256A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63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06A0-8B1A-4AE2-A95C-4F8B4511EA6A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805F1-A17D-45B3-B588-230DA256A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450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406A0-8B1A-4AE2-A95C-4F8B4511EA6A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805F1-A17D-45B3-B588-230DA256A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29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человек, в помещении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BA133CE-A8D1-1F73-9394-B431B49256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1" y="1177654"/>
            <a:ext cx="3110400" cy="21881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24"/>
            <a:ext cx="3279932" cy="8199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51920" y="188640"/>
            <a:ext cx="4860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ДИВЕРТИКУЛ УРЕТРЫ. ДИАГНОСТИКА, ХИРУРГИЧЕСКОЕ ЛЕЧЕНИЕ </a:t>
            </a:r>
            <a:endParaRPr lang="ru-RU" sz="11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1100" dirty="0" err="1">
                <a:latin typeface="Arial Black" panose="020B0A04020102020204" pitchFamily="34" charset="0"/>
              </a:rPr>
              <a:t>Абекенов</a:t>
            </a:r>
            <a:r>
              <a:rPr lang="ru-RU" sz="1100" dirty="0">
                <a:latin typeface="Arial Black" panose="020B0A04020102020204" pitchFamily="34" charset="0"/>
              </a:rPr>
              <a:t> Б.Д., </a:t>
            </a:r>
            <a:r>
              <a:rPr lang="ru-RU" sz="1100" dirty="0" err="1">
                <a:latin typeface="Arial Black" panose="020B0A04020102020204" pitchFamily="34" charset="0"/>
              </a:rPr>
              <a:t>Турсбеков</a:t>
            </a:r>
            <a:r>
              <a:rPr lang="ru-RU" sz="1100" dirty="0">
                <a:latin typeface="Arial Black" panose="020B0A04020102020204" pitchFamily="34" charset="0"/>
              </a:rPr>
              <a:t> Ч.А., отделение урологии</a:t>
            </a:r>
            <a:r>
              <a:rPr lang="ru-RU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766445"/>
            <a:ext cx="63367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2"/>
                </a:solidFill>
              </a:rPr>
              <a:t>Цель: улучшение результатов лечения детей с дивертикулами уретры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5" y="6525344"/>
            <a:ext cx="9006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chemeClr val="tx2"/>
                </a:solidFill>
              </a:rPr>
              <a:t>Выводы: таким образом, проблема лечения дивертикулов уретры встречается достаточно редко и требует большого опыта в проведении данной операции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5EB45D-7711-1A82-B550-39978C055471}"/>
              </a:ext>
            </a:extLst>
          </p:cNvPr>
          <p:cNvSpPr txBox="1"/>
          <p:nvPr/>
        </p:nvSpPr>
        <p:spPr>
          <a:xfrm>
            <a:off x="-10470" y="1006885"/>
            <a:ext cx="731590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Дивертикул уретры – редкая патология, характеризующееся мешковидным выпячиванием уретры.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D7ACF23-9D88-E944-1334-51A1013194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4414" y="1283884"/>
            <a:ext cx="3110400" cy="218810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9CB9FA9-08B1-6593-E680-2C6A8AE80FD6}"/>
              </a:ext>
            </a:extLst>
          </p:cNvPr>
          <p:cNvSpPr txBox="1"/>
          <p:nvPr/>
        </p:nvSpPr>
        <p:spPr>
          <a:xfrm>
            <a:off x="3307885" y="1227161"/>
            <a:ext cx="32790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диагностики дивертикула используют УЗИ,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уретрографию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уретроскопию.  </a:t>
            </a:r>
          </a:p>
        </p:txBody>
      </p:sp>
      <p:pic>
        <p:nvPicPr>
          <p:cNvPr id="19" name="Рисунок 18" descr="Изображение выглядит как комната, человек, медицинский, Медицинское оборудовани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DF546CE-8BEE-37DF-6A67-AC23EC21FE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546" y="1234792"/>
            <a:ext cx="2825175" cy="210709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3225EC6-BD44-334A-8380-F343F1573CA9}"/>
              </a:ext>
            </a:extLst>
          </p:cNvPr>
          <p:cNvSpPr txBox="1"/>
          <p:nvPr/>
        </p:nvSpPr>
        <p:spPr>
          <a:xfrm>
            <a:off x="-24863" y="2534761"/>
            <a:ext cx="315670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Клинический случай. Пациент Н., 10 лет жалобы на подтекание мочи, мешковидное образование в области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-мошоночной складки.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6E56D74-3712-B0A0-7C9B-AC511A5F7C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1028" y="3341885"/>
            <a:ext cx="3062972" cy="312659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CBC4EF7-2368-D655-4448-59BFCC334B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139" y="3365757"/>
            <a:ext cx="2702931" cy="306311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807916A-58A4-B9FD-2B6F-0C32A04778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2792" y="3341884"/>
            <a:ext cx="3421669" cy="317751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6ED20F9-BFFB-7A66-9CA9-B4B1065A45D7}"/>
              </a:ext>
            </a:extLst>
          </p:cNvPr>
          <p:cNvSpPr txBox="1"/>
          <p:nvPr/>
        </p:nvSpPr>
        <p:spPr>
          <a:xfrm>
            <a:off x="2692793" y="5595714"/>
            <a:ext cx="338823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Послеоперационный период протекал без осложнений. Мочевой катетер удален на 13 сутки п/о. Адекватное мочеиспускание восстановилось полностью.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377FD8-9B40-3530-53E9-0AF784B85772}"/>
              </a:ext>
            </a:extLst>
          </p:cNvPr>
          <p:cNvSpPr txBox="1"/>
          <p:nvPr/>
        </p:nvSpPr>
        <p:spPr>
          <a:xfrm>
            <a:off x="6288546" y="2880219"/>
            <a:ext cx="288804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дивертикулэктомия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мошоночным доступом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BE82CB-0037-131B-73CA-18F9C0701A0F}"/>
              </a:ext>
            </a:extLst>
          </p:cNvPr>
          <p:cNvSpPr txBox="1"/>
          <p:nvPr/>
        </p:nvSpPr>
        <p:spPr>
          <a:xfrm>
            <a:off x="6081028" y="5229200"/>
            <a:ext cx="30326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650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2005</TotalTime>
  <Words>115</Words>
  <Application>Microsoft Office PowerPoint</Application>
  <PresentationFormat>Экран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Times New Roman</vt:lpstr>
      <vt:lpstr>Тема Office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SURGICAL TREATMENT OF THE CONGENITAL HYDRONEPHROSIS</dc:title>
  <dc:creator>АЙРУС</dc:creator>
  <cp:lastModifiedBy>off_07082025@outlook.com</cp:lastModifiedBy>
  <cp:revision>101</cp:revision>
  <cp:lastPrinted>2022-02-18T07:00:11Z</cp:lastPrinted>
  <dcterms:created xsi:type="dcterms:W3CDTF">2012-01-28T15:54:12Z</dcterms:created>
  <dcterms:modified xsi:type="dcterms:W3CDTF">2025-09-28T18:22:32Z</dcterms:modified>
</cp:coreProperties>
</file>